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60" r:id="rId4"/>
    <p:sldId id="265" r:id="rId5"/>
    <p:sldId id="262" r:id="rId6"/>
    <p:sldId id="264" r:id="rId7"/>
    <p:sldId id="263" r:id="rId8"/>
  </p:sldIdLst>
  <p:sldSz cx="9144000" cy="5143500" type="screen16x9"/>
  <p:notesSz cx="6858000" cy="9144000"/>
  <p:embeddedFontLs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6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6" name="Google Shape;26;p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" name="Google Shape;57;p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8" name="Google Shape;58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5" name="Google Shape;95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8" name="Google Shape;98;p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8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" name="Google Shape;118;p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19" name="Google Shape;119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" name="Google Shape;122;p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4" name="Google Shape;12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" name="Google Shape;130;p1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1" name="Google Shape;131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 sz="3000" b="1">
                <a:latin typeface="Arial"/>
                <a:ea typeface="Arial"/>
                <a:cs typeface="Arial"/>
                <a:sym typeface="Arial"/>
              </a:rPr>
              <a:t>FAKE NEWS DETECTION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6393050" y="2318700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2300"/>
              <a:t>By : Preetha</a:t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631825" y="1027814"/>
            <a:ext cx="3330575" cy="2537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0650" marR="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br>
              <a:rPr lang="en-US" sz="16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4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OBJECTIVE </a:t>
            </a:r>
            <a:b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600" b="0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To </a:t>
            </a:r>
            <a:r>
              <a:rPr lang="en-US" sz="1600" b="1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detect fake news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from different data sources and </a:t>
            </a:r>
            <a:br>
              <a:rPr lang="en-US" sz="1600" b="0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</a:br>
            <a:r>
              <a:rPr lang="en-US" sz="1600" b="0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to </a:t>
            </a:r>
            <a:r>
              <a:rPr lang="en-US" sz="1600" b="1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differentiate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between </a:t>
            </a:r>
            <a:r>
              <a:rPr lang="en-US" sz="1600" b="1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“Real” 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news and </a:t>
            </a:r>
            <a:r>
              <a:rPr lang="en-US" sz="1600" b="1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“Fake” </a:t>
            </a:r>
            <a:r>
              <a:rPr lang="en-US" sz="1600" b="0" i="0" u="none" strike="noStrike" cap="none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news.</a:t>
            </a:r>
            <a:br>
              <a:rPr lang="en-US" sz="16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</a:b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3030100" y="110950"/>
            <a:ext cx="3393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FAKE NEWS </a:t>
            </a:r>
            <a:r>
              <a:rPr lang="en-GB" sz="20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DETECTION</a:t>
            </a:r>
            <a:endParaRPr sz="20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06CA9DE-8245-397C-412B-6DFDB23837A4}"/>
              </a:ext>
            </a:extLst>
          </p:cNvPr>
          <p:cNvSpPr/>
          <p:nvPr/>
        </p:nvSpPr>
        <p:spPr>
          <a:xfrm>
            <a:off x="2445488" y="265105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25CBDE-A3B0-8E07-8246-95D612BFD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330" y="1594649"/>
            <a:ext cx="3698102" cy="23947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21"/>
          <p:cNvGrpSpPr/>
          <p:nvPr/>
        </p:nvGrpSpPr>
        <p:grpSpPr>
          <a:xfrm>
            <a:off x="554985" y="1662760"/>
            <a:ext cx="3461100" cy="2671532"/>
            <a:chOff x="3553042" y="1657806"/>
            <a:chExt cx="3461100" cy="2671532"/>
          </a:xfrm>
        </p:grpSpPr>
        <p:sp>
          <p:nvSpPr>
            <p:cNvPr id="256" name="Google Shape;256;p2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" name="Google Shape;265;p21"/>
          <p:cNvSpPr txBox="1"/>
          <p:nvPr/>
        </p:nvSpPr>
        <p:spPr>
          <a:xfrm>
            <a:off x="1178500" y="692696"/>
            <a:ext cx="37032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240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METHODO</a:t>
            </a:r>
            <a:r>
              <a:rPr lang="en-GB" sz="2400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LOGY</a:t>
            </a:r>
            <a:endParaRPr sz="24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1"/>
          <p:cNvSpPr txBox="1"/>
          <p:nvPr/>
        </p:nvSpPr>
        <p:spPr>
          <a:xfrm>
            <a:off x="3030100" y="110950"/>
            <a:ext cx="3393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FAKE NEWS</a:t>
            </a:r>
            <a:r>
              <a:rPr lang="en-GB" sz="2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20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DETECTION</a:t>
            </a:r>
            <a:endParaRPr sz="20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1"/>
          <p:cNvSpPr txBox="1"/>
          <p:nvPr/>
        </p:nvSpPr>
        <p:spPr>
          <a:xfrm>
            <a:off x="5127917" y="1397442"/>
            <a:ext cx="37032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3749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•"/>
            </a:pPr>
            <a:r>
              <a:rPr lang="en-GB" sz="2000" b="0" i="0" u="none" strike="noStrike" cap="none" dirty="0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Cleaned the data</a:t>
            </a:r>
          </a:p>
          <a:p>
            <a:pPr marL="285750" marR="0" lvl="0" indent="-23749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•"/>
            </a:pPr>
            <a:r>
              <a:rPr lang="en-GB" sz="2000" dirty="0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Pre processing</a:t>
            </a:r>
          </a:p>
          <a:p>
            <a:pPr marL="285750" marR="0" lvl="0" indent="-23749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•"/>
            </a:pPr>
            <a:r>
              <a:rPr lang="en-GB" sz="2000" b="0" i="0" u="none" strike="noStrike" cap="none" dirty="0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Fit the model</a:t>
            </a:r>
            <a:endParaRPr lang="en-GB" sz="2000" dirty="0">
              <a:latin typeface="Lato"/>
              <a:ea typeface="Lato"/>
              <a:cs typeface="Lato"/>
              <a:sym typeface="Lato"/>
            </a:endParaRPr>
          </a:p>
          <a:p>
            <a:pPr marL="285750" marR="0" lvl="0" indent="-23749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•"/>
            </a:pPr>
            <a:r>
              <a:rPr lang="en-GB" sz="2000" dirty="0">
                <a:solidFill>
                  <a:srgbClr val="262626"/>
                </a:solidFill>
                <a:latin typeface="Lato"/>
                <a:ea typeface="Lato"/>
                <a:cs typeface="Lato"/>
                <a:sym typeface="Lato"/>
              </a:rPr>
              <a:t>Detection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1FB053-944F-6135-EF77-0105494D7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985" y="1662760"/>
            <a:ext cx="3461100" cy="20988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010FB-E64B-34FD-E98F-5B50F7E4A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93750"/>
            <a:ext cx="3962072" cy="676594"/>
          </a:xfrm>
        </p:spPr>
        <p:txBody>
          <a:bodyPr/>
          <a:lstStyle/>
          <a:p>
            <a:r>
              <a:rPr lang="en-US" dirty="0"/>
              <a:t>KEY FINDINGS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E0C92-750C-0FE4-603E-B24426CF3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12570" y="1570678"/>
            <a:ext cx="3798900" cy="2415900"/>
          </a:xfrm>
        </p:spPr>
        <p:txBody>
          <a:bodyPr/>
          <a:lstStyle/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TFIDF Vectorizer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Accuracy – 98%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To Detect the  Fake News</a:t>
            </a:r>
          </a:p>
          <a:p>
            <a:pPr marL="146050" indent="0">
              <a:buNone/>
            </a:pPr>
            <a:endParaRPr lang="en-US" sz="1400" dirty="0"/>
          </a:p>
          <a:p>
            <a:pPr marL="146050" indent="0">
              <a:buNone/>
            </a:pPr>
            <a:endParaRPr lang="en-IN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0A0A6A-1566-CE71-B62B-6B2407060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434" y="1570678"/>
            <a:ext cx="3153998" cy="273271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5556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3"/>
          <p:cNvGrpSpPr/>
          <p:nvPr/>
        </p:nvGrpSpPr>
        <p:grpSpPr>
          <a:xfrm>
            <a:off x="4532995" y="1520953"/>
            <a:ext cx="3159984" cy="2439109"/>
            <a:chOff x="3553042" y="1657806"/>
            <a:chExt cx="3461100" cy="2671532"/>
          </a:xfrm>
        </p:grpSpPr>
        <p:sp>
          <p:nvSpPr>
            <p:cNvPr id="281" name="Google Shape;281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" name="Google Shape;291;p23"/>
          <p:cNvGrpSpPr/>
          <p:nvPr/>
        </p:nvGrpSpPr>
        <p:grpSpPr>
          <a:xfrm rot="5400000">
            <a:off x="7419846" y="3177676"/>
            <a:ext cx="1024386" cy="1522884"/>
            <a:chOff x="6505573" y="2745170"/>
            <a:chExt cx="1122000" cy="1668000"/>
          </a:xfrm>
        </p:grpSpPr>
        <p:sp>
          <p:nvSpPr>
            <p:cNvPr id="292" name="Google Shape;292;p2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7" name="Google Shape;297;p23"/>
          <p:cNvGrpSpPr/>
          <p:nvPr/>
        </p:nvGrpSpPr>
        <p:grpSpPr>
          <a:xfrm>
            <a:off x="6997068" y="3156695"/>
            <a:ext cx="520684" cy="1036470"/>
            <a:chOff x="9543736" y="4486132"/>
            <a:chExt cx="570300" cy="1135236"/>
          </a:xfrm>
        </p:grpSpPr>
        <p:sp>
          <p:nvSpPr>
            <p:cNvPr id="298" name="Google Shape;298;p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23"/>
          <p:cNvGrpSpPr/>
          <p:nvPr/>
        </p:nvGrpSpPr>
        <p:grpSpPr>
          <a:xfrm>
            <a:off x="7692975" y="2850872"/>
            <a:ext cx="455496" cy="692277"/>
            <a:chOff x="7384375" y="3728000"/>
            <a:chExt cx="498900" cy="758244"/>
          </a:xfrm>
        </p:grpSpPr>
        <p:sp>
          <p:nvSpPr>
            <p:cNvPr id="303" name="Google Shape;303;p2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7" name="Google Shape;307;p23"/>
          <p:cNvGrpSpPr/>
          <p:nvPr/>
        </p:nvGrpSpPr>
        <p:grpSpPr>
          <a:xfrm>
            <a:off x="7693005" y="2969270"/>
            <a:ext cx="478081" cy="462776"/>
            <a:chOff x="7384385" y="3857442"/>
            <a:chExt cx="523637" cy="506874"/>
          </a:xfrm>
        </p:grpSpPr>
        <p:sp>
          <p:nvSpPr>
            <p:cNvPr id="308" name="Google Shape;308;p2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09" name="Google Shape;309;p2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10" name="Google Shape;310;p2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2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312" name="Google Shape;312;p23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3" t="47334" r="37425" b="36557"/>
          <a:stretch/>
        </p:blipFill>
        <p:spPr>
          <a:xfrm>
            <a:off x="7720080" y="2998053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13" name="Google Shape;313;p23"/>
          <p:cNvGrpSpPr/>
          <p:nvPr/>
        </p:nvGrpSpPr>
        <p:grpSpPr>
          <a:xfrm>
            <a:off x="8237417" y="2854522"/>
            <a:ext cx="435785" cy="692277"/>
            <a:chOff x="7982421" y="3727763"/>
            <a:chExt cx="477311" cy="758244"/>
          </a:xfrm>
        </p:grpSpPr>
        <p:sp>
          <p:nvSpPr>
            <p:cNvPr id="314" name="Google Shape;314;p2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41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22" name="Google Shape;322;p23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4" r="37351" b="27092"/>
          <a:stretch/>
        </p:blipFill>
        <p:spPr>
          <a:xfrm>
            <a:off x="8253810" y="2997725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23" name="Google Shape;323;p23"/>
          <p:cNvSpPr txBox="1"/>
          <p:nvPr/>
        </p:nvSpPr>
        <p:spPr>
          <a:xfrm>
            <a:off x="1129425" y="9622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 b="0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sz="2400" b="0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3"/>
          <p:cNvSpPr txBox="1"/>
          <p:nvPr/>
        </p:nvSpPr>
        <p:spPr>
          <a:xfrm>
            <a:off x="387000" y="1986650"/>
            <a:ext cx="39588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project </a:t>
            </a:r>
            <a:r>
              <a:rPr lang="en-GB" sz="16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successfully</a:t>
            </a:r>
            <a:r>
              <a:rPr lang="en-GB" sz="1600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distinguishes between a true and fake news by using </a:t>
            </a:r>
            <a:r>
              <a:rPr lang="en-GB" sz="1600" b="1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multiple classifiers</a:t>
            </a:r>
            <a:r>
              <a:rPr lang="en-GB" sz="1600" i="0" u="none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by calculating their accuracy.</a:t>
            </a:r>
            <a:endParaRPr sz="16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23"/>
          <p:cNvSpPr txBox="1"/>
          <p:nvPr/>
        </p:nvSpPr>
        <p:spPr>
          <a:xfrm>
            <a:off x="3005100" y="175250"/>
            <a:ext cx="3133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FAKE NEWS</a:t>
            </a:r>
            <a:r>
              <a:rPr lang="en-GB" sz="2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2000" b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DETECTION</a:t>
            </a:r>
            <a:endParaRPr sz="2000" b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7" name="Google Shape;3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3579" y="3234135"/>
            <a:ext cx="520500" cy="951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2AA55FC-B9C0-5202-1F9B-266D8B0F57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2995" y="1532799"/>
            <a:ext cx="3176890" cy="18392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CCDD8497-21B3-61A9-A745-88FA622F1E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6814" y="3431990"/>
            <a:ext cx="1165179" cy="9908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7F11B-202F-4B0D-57CB-C10115CA7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50" y="1284675"/>
            <a:ext cx="4776000" cy="522860"/>
          </a:xfrm>
        </p:spPr>
        <p:txBody>
          <a:bodyPr/>
          <a:lstStyle/>
          <a:p>
            <a:r>
              <a:rPr lang="en-US" sz="2400" dirty="0"/>
              <a:t>REFERENCE</a:t>
            </a:r>
            <a:endParaRPr lang="en-IN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7D0EC3-71A0-EA9E-53C1-6693FE36D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0176" y="2040612"/>
            <a:ext cx="4776000" cy="1218900"/>
          </a:xfrm>
        </p:spPr>
        <p:txBody>
          <a:bodyPr/>
          <a:lstStyle/>
          <a:p>
            <a:r>
              <a:rPr lang="en-US" sz="1400" dirty="0"/>
              <a:t>Dataset from Kaggle </a:t>
            </a:r>
          </a:p>
          <a:p>
            <a:endParaRPr lang="en-US" sz="1400" dirty="0"/>
          </a:p>
          <a:p>
            <a:r>
              <a:rPr lang="en-US" sz="1400" dirty="0"/>
              <a:t>Reference  code : https://medium.com/swlh/fake-news-detection-using-machine-learning-69ff9050351f 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214740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B3D171-D91D-8AA2-229F-BB55C10DF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234" y="1290458"/>
            <a:ext cx="3267531" cy="256258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85673261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102</Words>
  <Application>Microsoft Office PowerPoint</Application>
  <PresentationFormat>On-screen Show (16:9)</PresentationFormat>
  <Paragraphs>24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Montserrat</vt:lpstr>
      <vt:lpstr>Lato</vt:lpstr>
      <vt:lpstr>Focus</vt:lpstr>
      <vt:lpstr>FAKE NEWS DETECTION</vt:lpstr>
      <vt:lpstr> OBJECTIVE   To detect fake news from different data sources and  to differentiate between “Real” news and “Fake” news. </vt:lpstr>
      <vt:lpstr>PowerPoint Presentation</vt:lpstr>
      <vt:lpstr>KEY FINDINGS</vt:lpstr>
      <vt:lpstr>PowerPoint Presentation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NEWS DETECTION</dc:title>
  <cp:lastModifiedBy>PREETHA  S</cp:lastModifiedBy>
  <cp:revision>3</cp:revision>
  <dcterms:modified xsi:type="dcterms:W3CDTF">2022-08-02T09:32:32Z</dcterms:modified>
</cp:coreProperties>
</file>